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 viettruong" userId="b5069f69e50ac955" providerId="LiveId" clId="{7579CFE9-F6E5-420E-9472-CC3C57F52815}"/>
    <pc:docChg chg="modSld">
      <pc:chgData name="le viettruong" userId="b5069f69e50ac955" providerId="LiveId" clId="{7579CFE9-F6E5-420E-9472-CC3C57F52815}" dt="2024-08-09T15:15:56.169" v="4" actId="20577"/>
      <pc:docMkLst>
        <pc:docMk/>
      </pc:docMkLst>
      <pc:sldChg chg="modSp mod">
        <pc:chgData name="le viettruong" userId="b5069f69e50ac955" providerId="LiveId" clId="{7579CFE9-F6E5-420E-9472-CC3C57F52815}" dt="2024-08-09T15:15:56.169" v="4" actId="20577"/>
        <pc:sldMkLst>
          <pc:docMk/>
          <pc:sldMk cId="1062316274" sldId="269"/>
        </pc:sldMkLst>
        <pc:spChg chg="mod">
          <ac:chgData name="le viettruong" userId="b5069f69e50ac955" providerId="LiveId" clId="{7579CFE9-F6E5-420E-9472-CC3C57F52815}" dt="2024-08-09T15:15:56.169" v="4" actId="20577"/>
          <ac:spMkLst>
            <pc:docMk/>
            <pc:sldMk cId="1062316274" sldId="26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38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35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36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1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4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72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4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7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25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3C2E3-BE83-4773-9413-630D5CC20F5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273AD-806F-4958-B024-012202171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3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QPAN, TTATXH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HĐND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QPAN, TTATXH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Hội</a:t>
            </a:r>
            <a:r>
              <a:rPr lang="en-US" dirty="0"/>
              <a:t>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ĐBHĐND </a:t>
            </a:r>
            <a:r>
              <a:rPr lang="en-US" dirty="0" err="1"/>
              <a:t>tỉnh</a:t>
            </a:r>
            <a:r>
              <a:rPr lang="en-US" dirty="0"/>
              <a:t> </a:t>
            </a:r>
            <a:r>
              <a:rPr lang="en-US" dirty="0" err="1"/>
              <a:t>Hưng</a:t>
            </a:r>
            <a:r>
              <a:rPr lang="en-US" dirty="0"/>
              <a:t> </a:t>
            </a:r>
            <a:r>
              <a:rPr lang="en-US" dirty="0" err="1"/>
              <a:t>Yên</a:t>
            </a:r>
            <a:r>
              <a:rPr lang="en-US" dirty="0"/>
              <a:t> </a:t>
            </a:r>
            <a:r>
              <a:rPr lang="en-US" dirty="0" err="1"/>
              <a:t>tháng</a:t>
            </a:r>
            <a:r>
              <a:rPr lang="en-US" dirty="0"/>
              <a:t> 8/2024)</a:t>
            </a:r>
          </a:p>
        </p:txBody>
      </p:sp>
    </p:spTree>
    <p:extLst>
      <p:ext uri="{BB962C8B-B14F-4D97-AF65-F5344CB8AC3E}">
        <p14:creationId xmlns:p14="http://schemas.microsoft.com/office/powerpoint/2010/main" val="2370904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dirty="0" err="1"/>
              <a:t>Khái</a:t>
            </a:r>
            <a:r>
              <a:rPr lang="en-US" dirty="0"/>
              <a:t> </a:t>
            </a:r>
            <a:r>
              <a:rPr lang="en-US" dirty="0" err="1"/>
              <a:t>niệm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: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, </a:t>
            </a:r>
            <a:r>
              <a:rPr lang="en-US" dirty="0" err="1"/>
              <a:t>kinh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tiễn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HP, PL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chịu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,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</a:t>
            </a:r>
          </a:p>
          <a:p>
            <a:pPr marL="514350" indent="-514350">
              <a:buAutoNum type="arabicParenR"/>
            </a:pP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GS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huy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(VP)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ý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, </a:t>
            </a:r>
            <a:r>
              <a:rPr lang="en-US" dirty="0" err="1"/>
              <a:t>công</a:t>
            </a:r>
            <a:r>
              <a:rPr lang="en-US" dirty="0"/>
              <a:t> an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,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572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(</a:t>
            </a:r>
            <a:r>
              <a:rPr lang="en-US" dirty="0" err="1"/>
              <a:t>tiếp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TTHĐND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, ban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,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CTHĐGS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 </a:t>
            </a:r>
            <a:r>
              <a:rPr lang="en-US" dirty="0" err="1"/>
              <a:t>đòi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HĐND </a:t>
            </a:r>
            <a:r>
              <a:rPr lang="en-US" dirty="0" err="1"/>
              <a:t>thông</a:t>
            </a:r>
            <a:r>
              <a:rPr lang="en-US" dirty="0"/>
              <a:t> qua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đắn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củng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 QPAN, TTATXH,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đầy</a:t>
            </a:r>
            <a:r>
              <a:rPr lang="en-US" dirty="0"/>
              <a:t> </a:t>
            </a:r>
            <a:r>
              <a:rPr lang="en-US" dirty="0" err="1"/>
              <a:t>đủ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quốc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50636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QPAN, TTATXH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QPAN, TTATXH,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2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QPAN, TTATXH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bàn</a:t>
            </a:r>
            <a:r>
              <a:rPr lang="en-US" dirty="0"/>
              <a:t> (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,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 QPTD, ANND, TTQPTA, TTANND, GDQPAN, XD LLVTND)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tuân</a:t>
            </a:r>
            <a:r>
              <a:rPr lang="en-US" dirty="0"/>
              <a:t> </a:t>
            </a:r>
            <a:r>
              <a:rPr lang="en-US" dirty="0" err="1"/>
              <a:t>thủ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HP, PL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,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trách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UBND,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QS, CA (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trách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Trao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ở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hội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rút</a:t>
            </a:r>
            <a:r>
              <a:rPr lang="en-US" dirty="0"/>
              <a:t> </a:t>
            </a:r>
            <a:r>
              <a:rPr lang="en-US" dirty="0" err="1"/>
              <a:t>kinh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vấn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HĐND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huy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GS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nó</a:t>
            </a:r>
            <a:r>
              <a:rPr lang="en-US" dirty="0"/>
              <a:t>. HĐND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BMNN</a:t>
            </a:r>
          </a:p>
        </p:txBody>
      </p:sp>
    </p:spTree>
    <p:extLst>
      <p:ext uri="{BB962C8B-B14F-4D97-AF65-F5344CB8AC3E}">
        <p14:creationId xmlns:p14="http://schemas.microsoft.com/office/powerpoint/2010/main" val="263338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(</a:t>
            </a:r>
            <a:r>
              <a:rPr lang="en-US" dirty="0" err="1"/>
              <a:t>tiếp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chuyên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: </a:t>
            </a: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TTATXH,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sâu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dung, 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trách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. </a:t>
            </a:r>
            <a:r>
              <a:rPr lang="en-US" dirty="0" err="1"/>
              <a:t>Tuy</a:t>
            </a:r>
            <a:r>
              <a:rPr lang="en-US" dirty="0"/>
              <a:t> </a:t>
            </a:r>
            <a:r>
              <a:rPr lang="en-US" dirty="0" err="1"/>
              <a:t>nhiên</a:t>
            </a:r>
            <a:r>
              <a:rPr lang="en-US" dirty="0"/>
              <a:t>,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,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sở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,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tiễn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khâu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cương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cương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dự</a:t>
            </a:r>
            <a:r>
              <a:rPr lang="en-US" dirty="0"/>
              <a:t> </a:t>
            </a:r>
            <a:r>
              <a:rPr lang="en-US" dirty="0" err="1"/>
              <a:t>thảo</a:t>
            </a:r>
            <a:r>
              <a:rPr lang="en-US" dirty="0"/>
              <a:t>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quyết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UBND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,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HP, </a:t>
            </a:r>
            <a:r>
              <a:rPr lang="en-US" dirty="0" err="1"/>
              <a:t>luật</a:t>
            </a:r>
            <a:r>
              <a:rPr lang="en-US" dirty="0"/>
              <a:t>, VBQPPL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, NQ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cấp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Hậu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: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dõi</a:t>
            </a:r>
            <a:r>
              <a:rPr lang="en-US" dirty="0"/>
              <a:t>, </a:t>
            </a:r>
            <a:r>
              <a:rPr lang="en-US" dirty="0" err="1"/>
              <a:t>đôn</a:t>
            </a:r>
            <a:r>
              <a:rPr lang="en-US" dirty="0"/>
              <a:t> </a:t>
            </a:r>
            <a:r>
              <a:rPr lang="en-US" dirty="0" err="1"/>
              <a:t>đốc</a:t>
            </a:r>
            <a:r>
              <a:rPr lang="en-US" dirty="0"/>
              <a:t>,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93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luận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HĐND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ở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trương</a:t>
            </a:r>
            <a:r>
              <a:rPr lang="en-US" dirty="0"/>
              <a:t>, </a:t>
            </a:r>
            <a:r>
              <a:rPr lang="en-US" dirty="0" err="1"/>
              <a:t>biện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huy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mạnh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, </a:t>
            </a:r>
            <a:r>
              <a:rPr lang="en-US" dirty="0" err="1"/>
              <a:t>củng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 QPAN, TTATXH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.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,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, HĐND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HĐND, </a:t>
            </a:r>
            <a:r>
              <a:rPr lang="en-US" dirty="0" err="1"/>
              <a:t>Đại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HĐND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err="1"/>
              <a:t>trong</a:t>
            </a:r>
            <a:r>
              <a:rPr lang="en-US"/>
              <a:t> công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.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vững</a:t>
            </a:r>
            <a:r>
              <a:rPr lang="en-US" dirty="0"/>
              <a:t> </a:t>
            </a:r>
            <a:r>
              <a:rPr lang="en-US" dirty="0" err="1"/>
              <a:t>mạnh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QPAN, TTATXH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góp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đất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sựu</a:t>
            </a:r>
            <a:r>
              <a:rPr lang="en-US" dirty="0"/>
              <a:t> </a:t>
            </a:r>
            <a:r>
              <a:rPr lang="en-US" dirty="0" err="1"/>
              <a:t>bất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xâm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,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vẹn</a:t>
            </a:r>
            <a:r>
              <a:rPr lang="en-US" dirty="0"/>
              <a:t> </a:t>
            </a:r>
            <a:r>
              <a:rPr lang="en-US" dirty="0" err="1"/>
              <a:t>lãnh</a:t>
            </a:r>
            <a:r>
              <a:rPr lang="en-US" dirty="0"/>
              <a:t> </a:t>
            </a:r>
            <a:r>
              <a:rPr lang="en-US" dirty="0" err="1"/>
              <a:t>thổ</a:t>
            </a:r>
            <a:r>
              <a:rPr lang="en-US" dirty="0"/>
              <a:t>,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ổn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CHXHCNVN.</a:t>
            </a:r>
          </a:p>
          <a:p>
            <a:pPr marL="0" indent="0">
              <a:buNone/>
            </a:pPr>
            <a:r>
              <a:rPr lang="en-US" dirty="0"/>
              <a:t>Xin </a:t>
            </a:r>
            <a:r>
              <a:rPr lang="en-US" dirty="0" err="1"/>
              <a:t>trân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ơn</a:t>
            </a:r>
            <a:r>
              <a:rPr lang="en-US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06231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QPAN, TTATXH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Khái</a:t>
            </a:r>
            <a:r>
              <a:rPr lang="en-US" dirty="0"/>
              <a:t> </a:t>
            </a:r>
            <a:r>
              <a:rPr lang="en-US" dirty="0" err="1"/>
              <a:t>niệm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Khái</a:t>
            </a:r>
            <a:r>
              <a:rPr lang="en-US" dirty="0"/>
              <a:t> </a:t>
            </a:r>
            <a:r>
              <a:rPr lang="en-US" dirty="0" err="1"/>
              <a:t>niệm</a:t>
            </a:r>
            <a:r>
              <a:rPr lang="en-US" dirty="0"/>
              <a:t>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phòng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Khái</a:t>
            </a:r>
            <a:r>
              <a:rPr lang="en-US" dirty="0"/>
              <a:t> </a:t>
            </a:r>
            <a:r>
              <a:rPr lang="en-US" dirty="0" err="1"/>
              <a:t>niệm</a:t>
            </a:r>
            <a:r>
              <a:rPr lang="en-US" dirty="0"/>
              <a:t> an </a:t>
            </a:r>
            <a:r>
              <a:rPr lang="en-US" dirty="0" err="1"/>
              <a:t>ninh</a:t>
            </a:r>
            <a:r>
              <a:rPr lang="en-US" dirty="0"/>
              <a:t>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gia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Khái</a:t>
            </a:r>
            <a:r>
              <a:rPr lang="en-US" dirty="0"/>
              <a:t> </a:t>
            </a:r>
            <a:r>
              <a:rPr lang="en-US" dirty="0" err="1"/>
              <a:t>niệm</a:t>
            </a:r>
            <a:r>
              <a:rPr lang="en-US" dirty="0"/>
              <a:t> TTATXH</a:t>
            </a:r>
          </a:p>
        </p:txBody>
      </p:sp>
    </p:spTree>
    <p:extLst>
      <p:ext uri="{BB962C8B-B14F-4D97-AF65-F5344CB8AC3E}">
        <p14:creationId xmlns:p14="http://schemas.microsoft.com/office/powerpoint/2010/main" val="63158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(</a:t>
            </a:r>
            <a:r>
              <a:rPr lang="en-US" dirty="0" err="1"/>
              <a:t>tiếp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,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QPAN, TTATXH;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cường</a:t>
            </a:r>
            <a:r>
              <a:rPr lang="en-US" dirty="0"/>
              <a:t> QPAN, TTATXH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mới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,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: 1 </a:t>
            </a:r>
            <a:r>
              <a:rPr lang="en-US" dirty="0" err="1"/>
              <a:t>trong</a:t>
            </a:r>
            <a:r>
              <a:rPr lang="en-US" dirty="0"/>
              <a:t> 2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chiến</a:t>
            </a:r>
            <a:r>
              <a:rPr lang="en-US" dirty="0"/>
              <a:t> </a:t>
            </a:r>
            <a:r>
              <a:rPr lang="en-US" dirty="0" err="1"/>
              <a:t>lược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: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Đảng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QPAN, TTATXH</a:t>
            </a:r>
          </a:p>
        </p:txBody>
      </p:sp>
    </p:spTree>
    <p:extLst>
      <p:ext uri="{BB962C8B-B14F-4D97-AF65-F5344CB8AC3E}">
        <p14:creationId xmlns:p14="http://schemas.microsoft.com/office/powerpoint/2010/main" val="2033929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, CN, NV, QH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: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ở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phương</a:t>
            </a:r>
            <a:endParaRPr lang="en-US" dirty="0"/>
          </a:p>
          <a:p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: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;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HP, PL;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nghị</a:t>
            </a:r>
            <a:endParaRPr lang="en-US" dirty="0"/>
          </a:p>
          <a:p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,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QĐ </a:t>
            </a:r>
            <a:r>
              <a:rPr lang="en-US" dirty="0" err="1"/>
              <a:t>biện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PL </a:t>
            </a:r>
            <a:r>
              <a:rPr lang="en-US" dirty="0" err="1"/>
              <a:t>về</a:t>
            </a:r>
            <a:r>
              <a:rPr lang="en-US" dirty="0"/>
              <a:t> QPAN, TTATXH, ANCT, PCTN, TP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bàn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QĐ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trương</a:t>
            </a:r>
            <a:r>
              <a:rPr lang="en-US" dirty="0"/>
              <a:t>, </a:t>
            </a:r>
            <a:r>
              <a:rPr lang="en-US" dirty="0" err="1"/>
              <a:t>Biện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huy</a:t>
            </a:r>
            <a:r>
              <a:rPr lang="en-US" dirty="0"/>
              <a:t> </a:t>
            </a:r>
            <a:r>
              <a:rPr lang="en-US" dirty="0" err="1"/>
              <a:t>tiềm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 QPTD, ANND, KVPT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QĐ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trương</a:t>
            </a:r>
            <a:r>
              <a:rPr lang="en-US" dirty="0"/>
              <a:t>, </a:t>
            </a:r>
            <a:r>
              <a:rPr lang="en-US" dirty="0" err="1"/>
              <a:t>biện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XD LLDQTV, DBĐV, CA </a:t>
            </a:r>
            <a:r>
              <a:rPr lang="en-US" dirty="0" err="1"/>
              <a:t>xã</a:t>
            </a:r>
            <a:r>
              <a:rPr lang="en-US" dirty="0"/>
              <a:t>;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KT-QPAN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QĐ </a:t>
            </a:r>
            <a:r>
              <a:rPr lang="en-US" dirty="0" err="1"/>
              <a:t>biện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TTCC, TTATGT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05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,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Khách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biệt</a:t>
            </a:r>
            <a:r>
              <a:rPr lang="en-US" dirty="0"/>
              <a:t>: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vững</a:t>
            </a:r>
            <a:r>
              <a:rPr lang="en-US" dirty="0"/>
              <a:t> </a:t>
            </a:r>
            <a:r>
              <a:rPr lang="en-US" dirty="0" err="1"/>
              <a:t>chắc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vẹn</a:t>
            </a:r>
            <a:r>
              <a:rPr lang="en-US" dirty="0"/>
              <a:t> </a:t>
            </a:r>
            <a:r>
              <a:rPr lang="en-US" dirty="0" err="1"/>
              <a:t>lãnh</a:t>
            </a:r>
            <a:r>
              <a:rPr lang="en-US" dirty="0"/>
              <a:t> </a:t>
            </a:r>
            <a:r>
              <a:rPr lang="en-US" dirty="0" err="1"/>
              <a:t>thổ</a:t>
            </a:r>
            <a:r>
              <a:rPr lang="en-US" dirty="0"/>
              <a:t>;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ổn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,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bền</a:t>
            </a:r>
            <a:r>
              <a:rPr lang="en-US" dirty="0"/>
              <a:t> </a:t>
            </a:r>
            <a:r>
              <a:rPr lang="en-US" dirty="0" err="1"/>
              <a:t>vững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XHCN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CHXHCNVN</a:t>
            </a:r>
          </a:p>
          <a:p>
            <a:r>
              <a:rPr lang="en-US" dirty="0"/>
              <a:t>Do </a:t>
            </a:r>
            <a:r>
              <a:rPr lang="en-US" dirty="0" err="1"/>
              <a:t>Đảng</a:t>
            </a:r>
            <a:r>
              <a:rPr lang="en-US" dirty="0"/>
              <a:t> </a:t>
            </a:r>
            <a:r>
              <a:rPr lang="en-US" dirty="0" err="1"/>
              <a:t>lãnh</a:t>
            </a:r>
            <a:r>
              <a:rPr lang="en-US" dirty="0"/>
              <a:t> </a:t>
            </a:r>
            <a:r>
              <a:rPr lang="en-US" dirty="0" err="1"/>
              <a:t>đạo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, </a:t>
            </a:r>
            <a:r>
              <a:rPr lang="en-US" dirty="0" err="1"/>
              <a:t>tuyệt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dirty="0" err="1"/>
              <a:t>mặt</a:t>
            </a:r>
            <a:r>
              <a:rPr lang="en-US" dirty="0"/>
              <a:t>. CHT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, </a:t>
            </a:r>
            <a:r>
              <a:rPr lang="en-US" dirty="0" err="1"/>
              <a:t>Trưởng</a:t>
            </a:r>
            <a:r>
              <a:rPr lang="en-US" dirty="0"/>
              <a:t> CA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Ban </a:t>
            </a:r>
            <a:r>
              <a:rPr lang="en-US" dirty="0" err="1"/>
              <a:t>thường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.</a:t>
            </a:r>
          </a:p>
          <a:p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chịu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luật</a:t>
            </a:r>
            <a:r>
              <a:rPr lang="en-US" dirty="0"/>
              <a:t> BVBMNN</a:t>
            </a:r>
          </a:p>
          <a:p>
            <a:r>
              <a:rPr lang="en-US" dirty="0"/>
              <a:t>Lao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lao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biệt</a:t>
            </a:r>
            <a:r>
              <a:rPr lang="en-US" dirty="0"/>
              <a:t>, </a:t>
            </a:r>
            <a:r>
              <a:rPr lang="en-US" dirty="0" err="1"/>
              <a:t>trực</a:t>
            </a:r>
            <a:r>
              <a:rPr lang="en-US" dirty="0"/>
              <a:t> SSCĐ, SSLNV 24/24; </a:t>
            </a:r>
            <a:r>
              <a:rPr lang="en-US" dirty="0" err="1"/>
              <a:t>luôn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mặt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khan,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khổ</a:t>
            </a:r>
            <a:r>
              <a:rPr lang="en-US" dirty="0"/>
              <a:t>, </a:t>
            </a:r>
            <a:r>
              <a:rPr lang="en-US" dirty="0" err="1"/>
              <a:t>nguy</a:t>
            </a:r>
            <a:r>
              <a:rPr lang="en-US" dirty="0"/>
              <a:t> </a:t>
            </a:r>
            <a:r>
              <a:rPr lang="en-US" dirty="0" err="1"/>
              <a:t>hiểm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40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/>
                </a:solidFill>
              </a:rPr>
              <a:t>Thuận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lợi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khó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khăn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của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lĩnh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vực</a:t>
            </a:r>
            <a:r>
              <a:rPr lang="en-US" dirty="0">
                <a:solidFill>
                  <a:prstClr val="black"/>
                </a:solidFill>
              </a:rPr>
              <a:t> QPAN, TTATXH </a:t>
            </a:r>
            <a:r>
              <a:rPr lang="en-US" dirty="0" err="1">
                <a:solidFill>
                  <a:prstClr val="black"/>
                </a:solidFill>
              </a:rPr>
              <a:t>trong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tình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hình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hiện</a:t>
            </a:r>
            <a:r>
              <a:rPr lang="en-US" dirty="0">
                <a:solidFill>
                  <a:prstClr val="black"/>
                </a:solidFill>
              </a:rPr>
              <a:t> nay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Thuận</a:t>
            </a:r>
            <a:r>
              <a:rPr lang="en-US" dirty="0"/>
              <a:t> </a:t>
            </a:r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,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, </a:t>
            </a:r>
            <a:r>
              <a:rPr lang="en-US" dirty="0" err="1"/>
              <a:t>thuận</a:t>
            </a:r>
            <a:r>
              <a:rPr lang="en-US" dirty="0"/>
              <a:t> </a:t>
            </a:r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, </a:t>
            </a:r>
            <a:r>
              <a:rPr lang="en-US" dirty="0" err="1"/>
              <a:t>thách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luôn</a:t>
            </a:r>
            <a:r>
              <a:rPr lang="en-US" dirty="0"/>
              <a:t> </a:t>
            </a:r>
            <a:r>
              <a:rPr lang="en-US" dirty="0" err="1"/>
              <a:t>đan</a:t>
            </a:r>
            <a:r>
              <a:rPr lang="en-US" dirty="0"/>
              <a:t> </a:t>
            </a:r>
            <a:r>
              <a:rPr lang="en-US" dirty="0" err="1"/>
              <a:t>xen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Kinh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, </a:t>
            </a: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, </a:t>
            </a:r>
            <a:r>
              <a:rPr lang="en-US" dirty="0" err="1"/>
              <a:t>hội</a:t>
            </a:r>
            <a:r>
              <a:rPr lang="en-US" dirty="0"/>
              <a:t> </a:t>
            </a:r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/>
              <a:t>mang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thuận</a:t>
            </a:r>
            <a:r>
              <a:rPr lang="en-US" dirty="0"/>
              <a:t> </a:t>
            </a:r>
            <a:r>
              <a:rPr lang="en-US" dirty="0" err="1"/>
              <a:t>lợi</a:t>
            </a:r>
            <a:r>
              <a:rPr lang="en-US" dirty="0"/>
              <a:t>: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, KHCN,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;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mặt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KT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, KHCN, HTPT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nhỏ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tựu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nghệ</a:t>
            </a:r>
            <a:r>
              <a:rPr lang="en-US" dirty="0"/>
              <a:t> </a:t>
            </a:r>
            <a:r>
              <a:rPr lang="en-US" dirty="0" err="1"/>
              <a:t>viễn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,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, </a:t>
            </a:r>
            <a:r>
              <a:rPr lang="en-US" dirty="0" err="1"/>
              <a:t>mạng</a:t>
            </a:r>
            <a:r>
              <a:rPr lang="en-US" dirty="0"/>
              <a:t> Internet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QPAN, TTATXH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nhưng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tin,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mật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; </a:t>
            </a:r>
            <a:r>
              <a:rPr lang="en-US" dirty="0" err="1"/>
              <a:t>tội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ảo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càng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21924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QPAN, TTATXH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-Theo </a:t>
            </a:r>
            <a:r>
              <a:rPr lang="en-US" dirty="0" err="1"/>
              <a:t>dõi</a:t>
            </a:r>
            <a:r>
              <a:rPr lang="en-US" dirty="0"/>
              <a:t>, 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,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(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nhằm</a:t>
            </a:r>
            <a:r>
              <a:rPr lang="en-US" dirty="0"/>
              <a:t> </a:t>
            </a:r>
            <a:r>
              <a:rPr lang="en-US" dirty="0" err="1"/>
              <a:t>vạch</a:t>
            </a:r>
            <a:r>
              <a:rPr lang="en-US" dirty="0"/>
              <a:t> </a:t>
            </a:r>
            <a:r>
              <a:rPr lang="en-US" dirty="0" err="1"/>
              <a:t>lá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sâu</a:t>
            </a:r>
            <a:r>
              <a:rPr lang="en-US" dirty="0"/>
              <a:t>)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,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CQ, TC, CN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tuân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HP, PL </a:t>
            </a:r>
            <a:r>
              <a:rPr lang="en-US" dirty="0" err="1"/>
              <a:t>không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Xử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-GS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mang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 </a:t>
            </a:r>
            <a:r>
              <a:rPr lang="en-US" dirty="0" err="1"/>
              <a:t>hiến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: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soát</a:t>
            </a:r>
            <a:r>
              <a:rPr lang="en-US" dirty="0"/>
              <a:t> </a:t>
            </a:r>
            <a:r>
              <a:rPr lang="en-US" dirty="0" err="1"/>
              <a:t>chặt</a:t>
            </a:r>
            <a:r>
              <a:rPr lang="en-US" dirty="0"/>
              <a:t> </a:t>
            </a:r>
            <a:r>
              <a:rPr lang="en-US" dirty="0" err="1"/>
              <a:t>chẽ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,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pháp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-GS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can </a:t>
            </a:r>
            <a:r>
              <a:rPr lang="en-US" dirty="0" err="1"/>
              <a:t>thiệp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cản</a:t>
            </a:r>
            <a:r>
              <a:rPr lang="en-US" dirty="0"/>
              <a:t>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thường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,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91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(</a:t>
            </a:r>
            <a:r>
              <a:rPr lang="en-US" dirty="0" err="1"/>
              <a:t>tiếp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GS: HĐND, TTHĐND, Ban HĐND, </a:t>
            </a:r>
            <a:r>
              <a:rPr lang="en-US" dirty="0" err="1"/>
              <a:t>Tổ</a:t>
            </a:r>
            <a:r>
              <a:rPr lang="en-US" dirty="0"/>
              <a:t> ĐBHĐND, ĐB HĐND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: 5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GS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Luật</a:t>
            </a:r>
            <a:r>
              <a:rPr lang="en-US" dirty="0"/>
              <a:t> HĐGS </a:t>
            </a:r>
            <a:r>
              <a:rPr lang="en-US" dirty="0" err="1"/>
              <a:t>của</a:t>
            </a:r>
            <a:r>
              <a:rPr lang="en-US" dirty="0"/>
              <a:t> QH </a:t>
            </a:r>
            <a:r>
              <a:rPr lang="en-US" dirty="0" err="1"/>
              <a:t>và</a:t>
            </a:r>
            <a:r>
              <a:rPr lang="en-US" dirty="0"/>
              <a:t> HĐND. </a:t>
            </a:r>
          </a:p>
          <a:p>
            <a:pPr marL="0" indent="0">
              <a:buNone/>
            </a:pPr>
            <a:r>
              <a:rPr lang="en-US" dirty="0"/>
              <a:t>Do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, </a:t>
            </a:r>
            <a:r>
              <a:rPr lang="en-US" dirty="0" err="1"/>
              <a:t>xin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HĐND:</a:t>
            </a:r>
          </a:p>
          <a:p>
            <a:pPr marL="0" indent="0">
              <a:buNone/>
            </a:pPr>
            <a:r>
              <a:rPr lang="en-US" dirty="0"/>
              <a:t>-GS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tuân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HP, PL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,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cấp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-GS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TTHĐND, Ban </a:t>
            </a:r>
            <a:r>
              <a:rPr lang="en-US" dirty="0" err="1"/>
              <a:t>của</a:t>
            </a:r>
            <a:r>
              <a:rPr lang="en-US" dirty="0"/>
              <a:t> HĐND, UBND, TAND, VKSND, CQ </a:t>
            </a:r>
            <a:r>
              <a:rPr lang="en-US" dirty="0" err="1"/>
              <a:t>thi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;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UBND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,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1956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(</a:t>
            </a:r>
            <a:r>
              <a:rPr lang="en-US" dirty="0" err="1"/>
              <a:t>tiếp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GS: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chịu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GS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CTUBND,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UBND, CATAND, VTVKSND, </a:t>
            </a:r>
            <a:r>
              <a:rPr lang="en-US" dirty="0" err="1"/>
              <a:t>Thủ</a:t>
            </a:r>
            <a:r>
              <a:rPr lang="en-US" dirty="0"/>
              <a:t> </a:t>
            </a:r>
            <a:r>
              <a:rPr lang="en-US" dirty="0" err="1"/>
              <a:t>trưởng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UBND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cấp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UBND,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HP, </a:t>
            </a:r>
            <a:r>
              <a:rPr lang="en-US" dirty="0" err="1"/>
              <a:t>luật</a:t>
            </a:r>
            <a:r>
              <a:rPr lang="en-US" dirty="0"/>
              <a:t>, VBQPPL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,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HĐND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-GS </a:t>
            </a:r>
            <a:r>
              <a:rPr lang="en-US" dirty="0" err="1"/>
              <a:t>chuyên</a:t>
            </a:r>
            <a:r>
              <a:rPr lang="en-US" dirty="0"/>
              <a:t> </a:t>
            </a:r>
            <a:r>
              <a:rPr lang="en-US" dirty="0" err="1"/>
              <a:t>đề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phiếu</a:t>
            </a:r>
            <a:r>
              <a:rPr lang="en-US" dirty="0"/>
              <a:t> </a:t>
            </a:r>
            <a:r>
              <a:rPr lang="en-US" dirty="0" err="1"/>
              <a:t>tín</a:t>
            </a:r>
            <a:r>
              <a:rPr lang="en-US" dirty="0"/>
              <a:t> </a:t>
            </a:r>
            <a:r>
              <a:rPr lang="en-US" dirty="0" err="1"/>
              <a:t>nhiệm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GS: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Tuân</a:t>
            </a:r>
            <a:r>
              <a:rPr lang="en-US" dirty="0"/>
              <a:t> </a:t>
            </a:r>
            <a:r>
              <a:rPr lang="en-US" dirty="0" err="1"/>
              <a:t>thủ</a:t>
            </a:r>
            <a:r>
              <a:rPr lang="en-US" dirty="0"/>
              <a:t> HP, PL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, minh </a:t>
            </a:r>
            <a:r>
              <a:rPr lang="en-US" dirty="0" err="1"/>
              <a:t>bạch</a:t>
            </a:r>
            <a:r>
              <a:rPr lang="en-US" dirty="0"/>
              <a:t>,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quả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cản</a:t>
            </a:r>
            <a:r>
              <a:rPr lang="en-US" dirty="0"/>
              <a:t>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thường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chịu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GS</a:t>
            </a:r>
          </a:p>
        </p:txBody>
      </p:sp>
    </p:spTree>
    <p:extLst>
      <p:ext uri="{BB962C8B-B14F-4D97-AF65-F5344CB8AC3E}">
        <p14:creationId xmlns:p14="http://schemas.microsoft.com/office/powerpoint/2010/main" val="1798988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1672</Words>
  <Application>Microsoft Office PowerPoint</Application>
  <PresentationFormat>Màn hình rộng</PresentationFormat>
  <Paragraphs>78</Paragraphs>
  <Slides>14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 Theme</vt:lpstr>
      <vt:lpstr>Tổng quan về QPAN, TTATXH và kỹ năng giám sát của HĐND về QPAN, TTATXH</vt:lpstr>
      <vt:lpstr>Tổng quan về QPAN, TTATXH</vt:lpstr>
      <vt:lpstr>Tổng quan (tiếp)</vt:lpstr>
      <vt:lpstr>Vị trí, CN, NV, QH của HĐND đối với lĩnh vực QPAN, TTATXH</vt:lpstr>
      <vt:lpstr>Một số đặc điểm, đặc thù của lĩnh vực QPAN, TTATXH</vt:lpstr>
      <vt:lpstr>Thuận lợi, khó khăn của lĩnh vực QPAN, TTATXH trong tình hình hiện nay</vt:lpstr>
      <vt:lpstr>Kỹ năng giám sát của HĐND trong lĩnh vực QPAN, TTATXH</vt:lpstr>
      <vt:lpstr>Kỹ năng (tiếp)</vt:lpstr>
      <vt:lpstr>Kỹ năng (tiếp)</vt:lpstr>
      <vt:lpstr>Kỹ năng hoạt động giám sát</vt:lpstr>
      <vt:lpstr>Kỹ năng (tiếp)</vt:lpstr>
      <vt:lpstr>Kỹ năng thực hiện các hoạt động giám sát cụ thể về QPAN, TTATXH</vt:lpstr>
      <vt:lpstr>Kỹ năng (tiếp)</vt:lpstr>
      <vt:lpstr>Kết luận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Tổng quan về QPAN, TTATXH và kỹ năng giám sát của HĐND về QPAN, TTATXH</dc:title>
  <dc:creator>Admin</dc:creator>
  <cp:lastModifiedBy>le viettruong</cp:lastModifiedBy>
  <cp:revision>20</cp:revision>
  <dcterms:created xsi:type="dcterms:W3CDTF">2024-08-07T07:12:15Z</dcterms:created>
  <dcterms:modified xsi:type="dcterms:W3CDTF">2024-08-09T15:16:02Z</dcterms:modified>
</cp:coreProperties>
</file>