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01" r:id="rId3"/>
    <p:sldId id="302" r:id="rId4"/>
    <p:sldId id="310" r:id="rId5"/>
    <p:sldId id="258" r:id="rId6"/>
    <p:sldId id="259" r:id="rId7"/>
    <p:sldId id="260" r:id="rId8"/>
    <p:sldId id="261" r:id="rId9"/>
    <p:sldId id="31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300" r:id="rId28"/>
    <p:sldId id="279" r:id="rId29"/>
    <p:sldId id="280" r:id="rId30"/>
    <p:sldId id="281" r:id="rId31"/>
    <p:sldId id="309" r:id="rId32"/>
    <p:sldId id="282" r:id="rId33"/>
    <p:sldId id="283" r:id="rId34"/>
    <p:sldId id="284" r:id="rId35"/>
    <p:sldId id="285" r:id="rId36"/>
    <p:sldId id="307" r:id="rId37"/>
    <p:sldId id="308" r:id="rId38"/>
    <p:sldId id="286" r:id="rId39"/>
    <p:sldId id="287" r:id="rId40"/>
    <p:sldId id="299" r:id="rId41"/>
    <p:sldId id="297" r:id="rId42"/>
    <p:sldId id="298" r:id="rId43"/>
    <p:sldId id="288" r:id="rId44"/>
    <p:sldId id="289" r:id="rId45"/>
    <p:sldId id="290" r:id="rId46"/>
    <p:sldId id="291" r:id="rId47"/>
    <p:sldId id="306" r:id="rId48"/>
    <p:sldId id="292" r:id="rId49"/>
    <p:sldId id="293" r:id="rId50"/>
    <p:sldId id="294" r:id="rId51"/>
    <p:sldId id="295" r:id="rId52"/>
    <p:sldId id="296" r:id="rId53"/>
    <p:sldId id="312" r:id="rId54"/>
    <p:sldId id="303" r:id="rId55"/>
    <p:sldId id="305" r:id="rId56"/>
    <p:sldId id="304" r:id="rId5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14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77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87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76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00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37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17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37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3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91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88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12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8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2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8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4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FF9EFD0-6446-4AFE-9AE1-521ADA263E4D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2E78301-BB8B-4B0F-99A8-EB31F4E63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4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C625A-57FB-4D2B-AF3A-7456E8D54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22409"/>
            <a:ext cx="10558670" cy="5501102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KỸ NĂNG QUYẾT ĐỊNH VÀ GIÁM SÁT CỦA HỘI ĐỒNG NHÂN DÂN</a:t>
            </a:r>
          </a:p>
          <a:p>
            <a:pPr marL="0" indent="0" algn="ctr"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LĨNH VỰC ĐẤT ĐAI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Ngô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Ủy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798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04C2E-F182-47CF-A2C6-2FD9C1CE3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662" y="336884"/>
            <a:ext cx="10431380" cy="62925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1-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780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CAA95-FD59-4189-A901-D780D1998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504" y="216568"/>
            <a:ext cx="10491538" cy="63767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119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ED2EE-2100-4A8F-9C5D-08042D110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725" y="312822"/>
            <a:ext cx="10539663" cy="631657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Trung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nhũng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khâu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036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F1BE0-2755-4B3C-8F21-D5DCAD9CA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820" y="288758"/>
            <a:ext cx="10395285" cy="6340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147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6EF97-63A2-4018-B743-F94FD4738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820" y="216568"/>
            <a:ext cx="10431380" cy="65211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2014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1/7/2014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504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4BD27-5898-44CC-8CC0-46DDF3227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788" y="120316"/>
            <a:ext cx="10407317" cy="65331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18/12/1980;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18/12/1980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15/10/1993;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15/10/1993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01/7/2014.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45/2013/QH14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01/7/2004.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01/7/2014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01/7/2014.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472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FFD7B-B93E-4DF5-9EA0-95782DAF8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662" y="240632"/>
            <a:ext cx="10407317" cy="62684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Nay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01/7/2014.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phiền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7750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F9398-A61F-4EF5-80AC-AD8D4F0F2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788" y="252663"/>
            <a:ext cx="10443412" cy="63406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159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01/01/2026,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50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25CA0-5F5D-4527-804D-4C6D76864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884" y="336884"/>
            <a:ext cx="10347158" cy="62203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UBND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K).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thửa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(01m</a:t>
            </a:r>
            <a:r>
              <a:rPr lang="en-US" sz="26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K)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Theo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102,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103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490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27A08-4934-4B8E-A7C3-8343A6E16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7852" y="240632"/>
            <a:ext cx="10443411" cy="6400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2024, UBND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52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F568F-3644-4E30-817A-7EAECDE89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873" y="182566"/>
            <a:ext cx="10515600" cy="55011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(1525-1613) ng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XVII. Ng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nay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Mau,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lao?”</a:t>
            </a:r>
          </a:p>
        </p:txBody>
      </p:sp>
    </p:spTree>
    <p:extLst>
      <p:ext uri="{BB962C8B-B14F-4D97-AF65-F5344CB8AC3E}">
        <p14:creationId xmlns:p14="http://schemas.microsoft.com/office/powerpoint/2010/main" val="1752879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2D271-F29F-494A-9B99-C553FC770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916" y="216568"/>
            <a:ext cx="10383252" cy="64128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01/01/2026,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nỗ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072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75A7-4F0E-4FC2-9ED0-6EAB3EAE1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7852" y="264696"/>
            <a:ext cx="10431380" cy="64248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miễn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2025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157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01/01/2025 so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11,12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45/2014/NĐ-CP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ngầm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760639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52C14-111B-4394-B2A0-65600F496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662" y="192506"/>
            <a:ext cx="10563727" cy="64970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an;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538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A7F0C-C1D9-49D8-AF8F-B13178B98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662" y="276726"/>
            <a:ext cx="10563727" cy="62323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238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C1C77-8675-4ED5-9E62-BB07195FE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788" y="216568"/>
            <a:ext cx="10407317" cy="65451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91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01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04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+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950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87CEA-6E5E-4AB1-B660-2471AD473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788" y="240632"/>
            <a:ext cx="10443412" cy="6292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Liên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ngầm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90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E445C-CC3B-4905-9AC0-8D6806B64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1758" y="120316"/>
            <a:ext cx="10515600" cy="65211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vi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2013.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888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C35A8-A37A-4986-9A8F-875BF0CDD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905" y="114038"/>
            <a:ext cx="10515600" cy="5461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ở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0950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1C1D6-834E-4A63-80D5-91DCDB5D6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915" y="252662"/>
            <a:ext cx="10419347" cy="64368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MTTQVN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5727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484ED-B772-4CBA-86B0-36678DF33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916" y="312821"/>
            <a:ext cx="10383252" cy="63165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05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32A5F-FFD8-4958-8B6A-123048E19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84" y="207850"/>
            <a:ext cx="10515600" cy="5487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cõi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</a:t>
            </a:r>
          </a:p>
          <a:p>
            <a:pPr marL="0" indent="0">
              <a:buNone/>
            </a:pP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Huỳnh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(1914-1977)</a:t>
            </a:r>
          </a:p>
        </p:txBody>
      </p:sp>
    </p:spTree>
    <p:extLst>
      <p:ext uri="{BB962C8B-B14F-4D97-AF65-F5344CB8AC3E}">
        <p14:creationId xmlns:p14="http://schemas.microsoft.com/office/powerpoint/2010/main" val="31714139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A85DF-3991-4E20-9AB0-A3CBF6C2C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820" y="336884"/>
            <a:ext cx="10407317" cy="63286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12-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2024).</a:t>
            </a:r>
          </a:p>
          <a:p>
            <a:pPr marL="0" indent="0" algn="just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91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9639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A6F54-149E-4362-A408-DDDE923E2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820" y="276726"/>
            <a:ext cx="10299033" cy="63165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 qua con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(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72885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22783-3755-4502-BD87-661534379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7852" y="276726"/>
            <a:ext cx="10443411" cy="63647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13-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trấn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…).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9110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14E4C-922B-4ED3-B229-DEFDB010E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725" y="204538"/>
            <a:ext cx="10491537" cy="6424862"/>
          </a:xfrm>
        </p:spPr>
        <p:txBody>
          <a:bodyPr>
            <a:normAutofit/>
          </a:bodyPr>
          <a:lstStyle/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4081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C59BE-5CA1-449F-B585-2BA98013C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7694" y="240632"/>
            <a:ext cx="10443411" cy="64128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01/01/2025,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4694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1DF41-40BB-4692-ABD5-7CBE73387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726" y="228600"/>
            <a:ext cx="10467474" cy="63647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177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0588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A51BF-23B8-4C47-8334-F39857E14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073" y="192506"/>
            <a:ext cx="10287001" cy="64729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5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249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2010).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247).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2017;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2017;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2015;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2008;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2007;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2017;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Thuế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2010;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2020.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7938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0C5D9-A369-4AF4-9972-2E5A85192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883" y="336884"/>
            <a:ext cx="10431379" cy="620829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236).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25).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2018).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VIII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115).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148.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220).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0375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47D02-B46F-41AC-88C2-E4D9D7DF1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883" y="228600"/>
            <a:ext cx="10491537" cy="64609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18-NQ/TW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Ban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XIII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vướng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7865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327B0-2D68-4A41-9B01-13D875F8C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7852" y="132348"/>
            <a:ext cx="10419348" cy="65572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2030: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vướng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75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1D41E-302A-4A4A-AE22-28AED678E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4468" y="453188"/>
            <a:ext cx="10511174" cy="31242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“Lao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 algn="ctr">
              <a:buNone/>
            </a:pP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794177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18274-1578-4012-92D8-6B356C22D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884" y="260859"/>
            <a:ext cx="10331116" cy="60797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35956715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24E62-E043-4151-8791-661D34E51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504" y="252662"/>
            <a:ext cx="10563728" cy="64248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“6.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“5.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72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“5.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3903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5E367-3B65-4B72-804C-72D5A06C1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4536"/>
            <a:ext cx="10515600" cy="66534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86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“c)…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…”.</a:t>
            </a: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230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“…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7582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2CFE3-EE4E-44AB-99C5-1C439B4E1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725" y="228600"/>
            <a:ext cx="10431379" cy="64368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endParaRPr lang="en-US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6411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6DDFB-4FAE-4E01-A5E0-0B9D2AF86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978" y="192506"/>
            <a:ext cx="10479506" cy="66654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khâu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khâu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Sau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bao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1472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4DBB9-E887-4AC4-973C-553CBD53D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567" y="168442"/>
            <a:ext cx="10623885" cy="64850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7293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4C199-5AFD-48AA-A863-2ECBCFF8D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5346" y="288758"/>
            <a:ext cx="10599822" cy="62925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31/2024/QH15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577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9ADA-01FB-4422-8691-E0B6896BB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536" y="288758"/>
            <a:ext cx="10503569" cy="58882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endParaRPr lang="en-US" sz="2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Đ</a:t>
            </a:r>
            <a:r>
              <a:rPr 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(1830),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Mệnh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(1834)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sằng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bậy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ruông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dám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dối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lệch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Trùm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tội</a:t>
            </a:r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1055025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75FA1-2B00-41D3-BC6E-6787A6072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536" y="204538"/>
            <a:ext cx="10491538" cy="65451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1490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27E12-FBF4-494C-BD7C-8163B3144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7694" y="180474"/>
            <a:ext cx="10419348" cy="66775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57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lvl="0" indent="0" algn="just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403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44E23-9F27-417E-B2A8-75BDCEF3A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1757" y="264696"/>
            <a:ext cx="10419347" cy="64609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con,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ngẫu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70%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sung.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qua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0861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445DA-55B0-4442-B61C-845F24366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3631" y="204537"/>
            <a:ext cx="10527631" cy="65572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Khi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?.</a:t>
            </a:r>
          </a:p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1774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19903-BFC5-4810-966B-A7EF12C6D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379" y="204537"/>
            <a:ext cx="10455441" cy="6460959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0454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DD6EB-6BA6-4CBF-BEA9-D3A880429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84" y="192505"/>
            <a:ext cx="10515600" cy="66654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- Khi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2686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9CC07-59AA-4159-BAA9-EE4115EA2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9621" y="585683"/>
            <a:ext cx="10515600" cy="56866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72/NQ-CP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31/2024/QH15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8811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E50CF-0E8B-4870-8A0A-C15D1D8B7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9113"/>
            <a:ext cx="10515600" cy="54878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ở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b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”! 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”!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pPr marL="0" indent="0">
              <a:buNone/>
            </a:pPr>
            <a:r>
              <a:rPr lang="en-US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vi-VN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5 Tr</a:t>
            </a:r>
            <a:r>
              <a:rPr lang="vi-VN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“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pPr marL="0" indent="0">
              <a:buNone/>
            </a:pP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Điềm</a:t>
            </a:r>
            <a:endParaRPr lang="en-US" sz="2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8881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CA6D8-5492-47D1-8D3D-87297D478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2" y="476207"/>
            <a:ext cx="10515600" cy="54480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chớp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Rạch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“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chớp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879110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AE266-FB4E-48F4-A69E-F04BC7234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2123"/>
            <a:ext cx="10515600" cy="1039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SỰ THEO DÕI CỦA QUÝ VỊ ĐẠI BIỂU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423FF0-123B-5D21-4CF5-E905D55AE3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668" y="1781299"/>
            <a:ext cx="8847116" cy="42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058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F74E0-474E-4E5E-B500-555FCFF8C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441" y="216568"/>
            <a:ext cx="10539663" cy="62564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XV,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87,63%.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69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8A7CB-EB94-408C-BE06-04157BD64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536" y="228600"/>
            <a:ext cx="10443411" cy="63406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Trong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257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02B33-4044-491E-BC20-DDBBE7023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788" y="228600"/>
            <a:ext cx="10371223" cy="63526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XV. 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260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180/212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31/2024/QH15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055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500DA-AF96-4B9A-B3A9-D3C571FDB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042" y="240632"/>
            <a:ext cx="10331115" cy="64248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lùi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3-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4-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rủi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4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Hưng Yên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70616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504</TotalTime>
  <Words>8371</Words>
  <Application>Microsoft Office PowerPoint</Application>
  <PresentationFormat>Widescreen</PresentationFormat>
  <Paragraphs>263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Arial</vt:lpstr>
      <vt:lpstr>Corbel</vt:lpstr>
      <vt:lpstr>Times New Roman</vt:lpstr>
      <vt:lpstr>Parallax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Huong Giang</cp:lastModifiedBy>
  <cp:revision>122</cp:revision>
  <dcterms:created xsi:type="dcterms:W3CDTF">2024-03-21T13:14:32Z</dcterms:created>
  <dcterms:modified xsi:type="dcterms:W3CDTF">2024-08-11T17:41:55Z</dcterms:modified>
</cp:coreProperties>
</file>